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1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CB0B144-5EDE-4081-A1BD-86AA7BD1C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96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7CF42D9-A83C-4447-847E-BE3A35B2F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031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F4DFB2C-7715-404A-82DF-08AB2F7A5D71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3F7B055-E4F3-4E14-84AB-0AB957A47EB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C6403D0-67F4-4DA9-99C2-6890C23FB1E2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BA6621E-8243-48DF-BB7A-D2F481B7504A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1325A9E-A3DB-4DD1-A54C-1A2D6FC1ED7C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D523CDE-621A-40FC-A2B6-38CF01B8F4F8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7B09E65-1737-4E42-A3B5-BC2C09CD8B9E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E801AAE-0925-44F7-AA86-E3381610B6DB}" type="slidenum">
              <a:rPr lang="en-US" altLang="en-US" sz="1200" smtClean="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277333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9596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5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H039  </a:t>
            </a:r>
            <a:r>
              <a:rPr lang="zh-TW" altLang="en-US" sz="2800" dirty="0"/>
              <a:t>“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阿爸</a:t>
            </a:r>
            <a:r>
              <a:rPr lang="zh-TW" altLang="en-US" sz="28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父啊</a:t>
            </a:r>
            <a:r>
              <a:rPr lang="zh-TW" altLang="en-US" sz="2800" dirty="0"/>
              <a:t>，”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我們現在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“ABBA FATHER,” WE APPROACH THEE (1/4)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en-US" altLang="zh-TW" dirty="0"/>
              <a:t>“</a:t>
            </a:r>
            <a:r>
              <a:rPr lang="zh-TW" altLang="en-US" dirty="0"/>
              <a:t>阿爸，父阿，”我們現在 因主到祢面前來；</a:t>
            </a:r>
          </a:p>
          <a:p>
            <a:pPr algn="ctr"/>
            <a:r>
              <a:rPr lang="zh-TW" altLang="en-US" sz="2800" dirty="0"/>
              <a:t>“</a:t>
            </a:r>
            <a:r>
              <a:rPr lang="en-US" altLang="zh-TW" sz="2800" dirty="0"/>
              <a:t>Abba, Father,” we approach Thee</a:t>
            </a:r>
          </a:p>
          <a:p>
            <a:pPr algn="ctr"/>
            <a:r>
              <a:rPr lang="en-US" altLang="zh-TW" sz="2800" dirty="0"/>
              <a:t>In our Savior’s precious name.</a:t>
            </a:r>
          </a:p>
          <a:p>
            <a:pPr algn="ctr"/>
            <a:r>
              <a:rPr lang="zh-TW" altLang="en-US" dirty="0"/>
              <a:t>祢的兒女到此聚集，願得應許的福氣！</a:t>
            </a:r>
          </a:p>
          <a:p>
            <a:pPr algn="ctr"/>
            <a:r>
              <a:rPr lang="en-US" altLang="zh-TW" sz="2800" dirty="0"/>
              <a:t>We Thy children here assembling,</a:t>
            </a:r>
          </a:p>
          <a:p>
            <a:pPr algn="ctr"/>
            <a:r>
              <a:rPr lang="en-US" altLang="zh-TW" sz="2800" dirty="0"/>
              <a:t>Now the promised blessing claim.</a:t>
            </a:r>
          </a:p>
          <a:p>
            <a:pPr eaLnBrk="1" hangingPunct="1"/>
            <a:endParaRPr lang="en-US" altLang="zh-TW" sz="2800" dirty="0"/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60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H039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祂的寶血已洗我們，我們藉祂來得恩；</a:t>
            </a:r>
          </a:p>
          <a:p>
            <a:pPr algn="ctr"/>
            <a:r>
              <a:rPr lang="en-US" altLang="zh-TW" sz="2800" dirty="0"/>
              <a:t>From our guilt His blood has washed us,</a:t>
            </a:r>
          </a:p>
          <a:p>
            <a:pPr algn="ctr"/>
            <a:r>
              <a:rPr lang="en-US" altLang="zh-TW" sz="2800" dirty="0" err="1"/>
              <a:t>’Tis</a:t>
            </a:r>
            <a:r>
              <a:rPr lang="en-US" altLang="zh-TW" sz="2800" dirty="0"/>
              <a:t> thru Him our souls draw nigh,</a:t>
            </a:r>
          </a:p>
          <a:p>
            <a:pPr algn="ctr"/>
            <a:r>
              <a:rPr lang="zh-TW" altLang="en-US" dirty="0"/>
              <a:t>祢靈也已指教我們，呼喊阿爸近祢身。</a:t>
            </a:r>
          </a:p>
          <a:p>
            <a:pPr algn="ctr"/>
            <a:r>
              <a:rPr lang="en-US" altLang="zh-TW" sz="2800" dirty="0"/>
              <a:t>And Thy Spirit too has taught us</a:t>
            </a:r>
          </a:p>
          <a:p>
            <a:pPr algn="ctr"/>
            <a:r>
              <a:rPr lang="en-US" altLang="zh-TW" sz="2800" dirty="0"/>
              <a:t>“Abba, Father,” thus to cry.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2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H039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我們從前好像浪子，離祢流蕩真無知；</a:t>
            </a:r>
          </a:p>
          <a:p>
            <a:pPr algn="ctr"/>
            <a:r>
              <a:rPr lang="en-US" altLang="zh-TW" sz="2800" dirty="0"/>
              <a:t>Once as prodigals we wandered,</a:t>
            </a:r>
          </a:p>
          <a:p>
            <a:pPr algn="ctr"/>
            <a:r>
              <a:rPr lang="en-US" altLang="zh-TW" sz="2800" dirty="0"/>
              <a:t>In our folly, far from Thee;</a:t>
            </a:r>
          </a:p>
          <a:p>
            <a:pPr algn="ctr"/>
            <a:r>
              <a:rPr lang="zh-TW" altLang="en-US" dirty="0"/>
              <a:t>但祢的恩比罪更多，拯救我們脫災禍。</a:t>
            </a:r>
          </a:p>
          <a:p>
            <a:pPr algn="ctr"/>
            <a:r>
              <a:rPr lang="en-US" altLang="zh-TW" sz="2800" dirty="0"/>
              <a:t>But Thy grace, o’er sin abounding,</a:t>
            </a:r>
          </a:p>
          <a:p>
            <a:pPr algn="ctr"/>
            <a:r>
              <a:rPr lang="en-US" altLang="zh-TW" sz="2800" dirty="0"/>
              <a:t>Rescued us from misery.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60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H039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給我們穿救恩衣裳，給我們坐祢席上；</a:t>
            </a:r>
          </a:p>
          <a:p>
            <a:pPr algn="ctr"/>
            <a:r>
              <a:rPr lang="en-US" altLang="zh-TW" sz="2800" dirty="0"/>
              <a:t>Clothed in garments of salvation,</a:t>
            </a:r>
          </a:p>
          <a:p>
            <a:pPr algn="ctr"/>
            <a:r>
              <a:rPr lang="en-US" altLang="zh-TW" sz="2800" dirty="0"/>
              <a:t>At Thy table is our place;</a:t>
            </a:r>
          </a:p>
          <a:p>
            <a:pPr algn="ctr"/>
            <a:r>
              <a:rPr lang="zh-TW" altLang="en-US" dirty="0"/>
              <a:t>我們快樂，祢也歡喜，因祢恩典深無比！</a:t>
            </a:r>
          </a:p>
          <a:p>
            <a:pPr algn="ctr"/>
            <a:r>
              <a:rPr lang="en-US" altLang="zh-TW" sz="2800" dirty="0"/>
              <a:t>We rejoice, and Thou </a:t>
            </a:r>
            <a:r>
              <a:rPr lang="en-US" altLang="zh-TW" sz="2800" dirty="0" err="1"/>
              <a:t>rejoicest</a:t>
            </a:r>
            <a:r>
              <a:rPr lang="en-US" altLang="zh-TW" sz="2800" dirty="0"/>
              <a:t>,</a:t>
            </a:r>
          </a:p>
          <a:p>
            <a:pPr algn="ctr"/>
            <a:r>
              <a:rPr lang="en-US" altLang="zh-TW" sz="2800" dirty="0"/>
              <a:t>In the riches of Thy grace.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2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H039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3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祢用為父的愛親嘴，表明祢赦浪子罪；</a:t>
            </a:r>
          </a:p>
          <a:p>
            <a:pPr algn="ctr"/>
            <a:r>
              <a:rPr lang="en-US" altLang="zh-TW" sz="2800" dirty="0"/>
              <a:t>Thou the prodigal hast pardoned,</a:t>
            </a:r>
          </a:p>
          <a:p>
            <a:pPr algn="ctr"/>
            <a:r>
              <a:rPr lang="en-US" altLang="zh-TW" sz="2800" dirty="0"/>
              <a:t>“Kissed us” with a Father’s love;</a:t>
            </a:r>
          </a:p>
          <a:p>
            <a:pPr algn="ctr"/>
            <a:r>
              <a:rPr lang="zh-TW" altLang="en-US" dirty="0"/>
              <a:t>祢宰肥犢，祢使我們 永遠與祢不再分。</a:t>
            </a:r>
          </a:p>
          <a:p>
            <a:pPr algn="ctr"/>
            <a:r>
              <a:rPr lang="en-US" altLang="zh-TW" sz="2800" dirty="0"/>
              <a:t>“Killed the fatted calf,” and made us</a:t>
            </a:r>
          </a:p>
          <a:p>
            <a:pPr algn="ctr"/>
            <a:r>
              <a:rPr lang="en-US" altLang="zh-TW" sz="2800" dirty="0"/>
              <a:t>Fit Thy purpose to approve.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H039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“我們理當歡喜快樂，”我們聽祢如此說，</a:t>
            </a:r>
          </a:p>
          <a:p>
            <a:pPr algn="ctr"/>
            <a:r>
              <a:rPr lang="zh-TW" altLang="en-US" dirty="0"/>
              <a:t> </a:t>
            </a:r>
            <a:r>
              <a:rPr lang="en-US" altLang="zh-TW" sz="2800" dirty="0"/>
              <a:t>“It is meet,” we hear Thee saying,</a:t>
            </a:r>
          </a:p>
          <a:p>
            <a:pPr algn="ctr"/>
            <a:r>
              <a:rPr lang="en-US" altLang="zh-TW" sz="2800" dirty="0"/>
              <a:t>“We should merry be and glad;</a:t>
            </a:r>
          </a:p>
          <a:p>
            <a:pPr algn="ctr"/>
            <a:r>
              <a:rPr lang="zh-TW" altLang="en-US" dirty="0"/>
              <a:t>“因我兒子死而復活；曾經失去又得著。”</a:t>
            </a:r>
          </a:p>
          <a:p>
            <a:pPr algn="ctr"/>
            <a:r>
              <a:rPr lang="en-US" altLang="zh-TW" sz="2800" dirty="0"/>
              <a:t>I have found My once-lost children,</a:t>
            </a:r>
          </a:p>
          <a:p>
            <a:pPr algn="ctr"/>
            <a:r>
              <a:rPr lang="en-US" altLang="zh-TW" sz="2800" dirty="0"/>
              <a:t>Now they live who once were dead.”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2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H039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300" dirty="0"/>
          </a:p>
          <a:p>
            <a:pPr algn="ctr"/>
            <a:r>
              <a:rPr lang="zh-TW" altLang="en-US" dirty="0"/>
              <a:t>阿爸，父阿，我們讚祢，祢的慈愛真希奇！</a:t>
            </a:r>
          </a:p>
          <a:p>
            <a:pPr algn="ctr"/>
            <a:r>
              <a:rPr lang="en-US" altLang="zh-TW" sz="2800" dirty="0"/>
              <a:t>“Abba, Father,” we adore Thee,</a:t>
            </a:r>
          </a:p>
          <a:p>
            <a:pPr algn="ctr"/>
            <a:r>
              <a:rPr lang="en-US" altLang="zh-TW" sz="2800" dirty="0"/>
              <a:t>While the hosts in heaven above</a:t>
            </a:r>
          </a:p>
          <a:p>
            <a:pPr algn="ctr"/>
            <a:r>
              <a:rPr lang="zh-TW" altLang="en-US" dirty="0"/>
              <a:t>天上天軍因著我們，也要希奇祢大恩。</a:t>
            </a:r>
          </a:p>
          <a:p>
            <a:pPr algn="ctr"/>
            <a:r>
              <a:rPr lang="en-US" altLang="zh-TW" sz="2800" dirty="0" err="1"/>
              <a:t>E’en</a:t>
            </a:r>
            <a:r>
              <a:rPr lang="en-US" altLang="zh-TW" sz="2800" dirty="0"/>
              <a:t> in us now learn the wonders</a:t>
            </a:r>
          </a:p>
          <a:p>
            <a:pPr algn="ctr"/>
            <a:r>
              <a:rPr lang="en-US" altLang="zh-TW" sz="2800" dirty="0"/>
              <a:t>Of Thy wisdom, grace, and love.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60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H039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不久我們都要聚集，在祢座前來溫習：</a:t>
            </a:r>
          </a:p>
          <a:p>
            <a:pPr algn="ctr"/>
            <a:r>
              <a:rPr lang="en-US" altLang="zh-TW" sz="2800" dirty="0"/>
              <a:t>Soon before Thy throne assembled,</a:t>
            </a:r>
          </a:p>
          <a:p>
            <a:pPr algn="ctr"/>
            <a:r>
              <a:rPr lang="en-US" altLang="zh-TW" sz="2800" dirty="0"/>
              <a:t>All Thy children shall proclaim</a:t>
            </a:r>
          </a:p>
          <a:p>
            <a:pPr algn="ctr"/>
            <a:r>
              <a:rPr lang="zh-TW" altLang="en-US" dirty="0"/>
              <a:t>阿爸的愛何等豐富，阿爸的名何寬恕！</a:t>
            </a:r>
          </a:p>
          <a:p>
            <a:pPr algn="ctr"/>
            <a:r>
              <a:rPr lang="en-US" altLang="zh-TW" sz="2800" dirty="0"/>
              <a:t>Abba’s love shown in redemption,</a:t>
            </a:r>
          </a:p>
          <a:p>
            <a:pPr algn="ctr"/>
            <a:r>
              <a:rPr lang="en-US" altLang="zh-TW" sz="2800" dirty="0"/>
              <a:t>And how full is Abba’s name!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537</TotalTime>
  <Words>521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H039  “阿爸，父啊，” 我們現在 “ABBA FATHER,” WE APPROACH THEE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H039 “阿爸,父啊,”我們現在 “ABBA FATHER,” WE APPROACH THEE</dc:title>
  <dc:subject>Hymnary 聖徒詩歌</dc:subject>
  <dc:creator>James G. Deck</dc:creator>
  <cp:lastModifiedBy>Timothy Liang</cp:lastModifiedBy>
  <cp:revision>63</cp:revision>
  <dcterms:created xsi:type="dcterms:W3CDTF">2001-04-19T19:07:54Z</dcterms:created>
  <dcterms:modified xsi:type="dcterms:W3CDTF">2017-07-31T22:51:33Z</dcterms:modified>
</cp:coreProperties>
</file>